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9" r:id="rId4"/>
    <p:sldId id="261" r:id="rId5"/>
    <p:sldId id="260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16E03-FB90-4F2B-9887-FF61E579971A}" type="datetimeFigureOut">
              <a:rPr lang="zh-CN" altLang="en-US" smtClean="0"/>
              <a:t>2022/4/7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C2C2C-4EB6-42FE-AB68-36EDE11222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296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/>
              <a:t>中医十问歌</a:t>
            </a:r>
          </a:p>
          <a:p>
            <a:r>
              <a:rPr lang="zh-CN" altLang="en-US"/>
              <a:t>一问寒热二问汗，三问头身四问便，</a:t>
            </a:r>
          </a:p>
          <a:p>
            <a:r>
              <a:rPr lang="zh-CN" altLang="en-US"/>
              <a:t>五问饮食六问胸，七聋八渴俱当辨，</a:t>
            </a:r>
          </a:p>
          <a:p>
            <a:r>
              <a:rPr lang="zh-CN" altLang="en-US"/>
              <a:t>九问旧病十问因，再兼服药参机变，</a:t>
            </a:r>
          </a:p>
          <a:p>
            <a:r>
              <a:rPr lang="zh-CN" altLang="en-US"/>
              <a:t>妇女尤必问经期，迟速闭崩皆可见，</a:t>
            </a:r>
          </a:p>
          <a:p>
            <a:r>
              <a:rPr lang="zh-CN" altLang="en-US"/>
              <a:t>再添片语告儿科，天花麻疹全占验。</a:t>
            </a:r>
          </a:p>
          <a:p>
            <a:endParaRPr lang="zh-CN" altLang="en-US"/>
          </a:p>
        </p:txBody>
      </p:sp>
      <p:sp>
        <p:nvSpPr>
          <p:cNvPr id="152580" name="页眉占位符 3"/>
          <p:cNvSpPr>
            <a:spLocks noGrp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ru-RU" altLang="zh-CN"/>
              <a:t>*</a:t>
            </a:r>
          </a:p>
        </p:txBody>
      </p:sp>
      <p:sp>
        <p:nvSpPr>
          <p:cNvPr id="152581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5CF6059F-25BB-4BB8-9A7A-317D49F51436}" type="slidenum">
              <a:rPr lang="ru-RU" altLang="zh-CN" smtClean="0"/>
              <a:pPr/>
              <a:t>13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35410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4628" name="页眉占位符 3"/>
          <p:cNvSpPr>
            <a:spLocks noGrp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ru-RU" altLang="zh-CN"/>
              <a:t>*</a:t>
            </a:r>
          </a:p>
        </p:txBody>
      </p:sp>
      <p:sp>
        <p:nvSpPr>
          <p:cNvPr id="154629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2004ABEB-DA85-45E6-B794-266DE4A38DB0}" type="slidenum">
              <a:rPr lang="ru-RU" altLang="zh-CN" smtClean="0"/>
              <a:pPr/>
              <a:t>14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15009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单击以编辑母版副标题样式</a:t>
            </a:r>
            <a:endParaRPr lang="en-US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3236A-AA75-4E2A-BF64-4F4B67BC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826A2-57A7-4C34-99EE-7D0892B819AD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7E05-A282-4E23-9059-3145635C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97BEE-801A-4B9D-AACA-7B2F880E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F75E1-63BB-4654-A19F-FCC1713B6F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712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44445-5175-4E57-82B7-EC4E82C6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C0C45-86FC-4553-998E-8BAA91B96326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F2446-54B5-4781-81C6-F4B3EF75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D2F0E-69AF-405F-BFCB-0CDAB995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6562-50F0-439D-A0E1-D902195FE2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529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13A8B-B776-402F-88F6-00CCF6EB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99E53-F812-4FC1-8DB2-F9A25E68CF9D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17EF5-473D-467E-BC91-9C61F5BE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BDCB4-FCD6-4BA3-803A-CDE8C5C9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D965-FAE3-4F4B-B6F1-C36C7A19FC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5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6209A-A15E-4EEC-A8A2-1DBA37F2A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13D8B-4109-455F-B11A-4ADE1732F5E8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94FBF-CF11-419E-B6BF-5A71301A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68048-B3AF-4A76-B6EA-80C471F5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E88C6-A160-44FF-A86C-304D9B246F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977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55D2C-6A33-48F6-82E5-2EF2F0C04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3566-44FC-420E-8F77-82983FED05FC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D7E1A-8E77-4274-B91F-437C967C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7E3CE-08CD-49D8-A495-88D9864D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96F68-59E1-4049-9AD4-A039E7BC34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625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97B62B-A820-4D97-8F20-0D72F6A5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91DC8-EED7-425B-AC18-6E07F3BE9C62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CE3ABB-B07B-4E0C-BA1E-507949CE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8EF81E-96A4-464D-A682-27CD9754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C1DDF-FADA-4EDB-8796-AF1EC49970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921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87A92DA-0256-4889-A086-C6E3144C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2E1E2-9930-49B2-959A-7E1219202FEC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DA13C0A-5F05-4CC6-887E-E6718A74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210FD8-D4EC-4D95-9DE6-EE71BDCA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D050-220A-45FD-B414-CE428F4877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203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4E9646-975E-47AB-B649-2D4217FE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A10C-5B00-4D40-B0A5-0BA6740CD3C0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0F4313-1F90-4586-8FB9-45AE112C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CFC30B1-E55E-45B8-BB78-F9B4286B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E37EC-7375-4632-B961-A5742A320CF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970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A179AF8-4619-40C6-BFD7-2396720F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1911-8A31-42D5-8C01-1538699E436B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84B78A-D4E7-4E77-81AA-13ED7AB47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12573D6-C3CB-4B4A-BB90-38872951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862B-FE05-462D-9B92-35E17122EC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741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2A210D-2E7A-4F19-9830-F55F7C5A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5B24-D111-48CD-8896-864BF7129074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A048A4-76BF-4CA4-98E0-2131A02B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6ECB57-955F-4A6E-8ABF-5E989A89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41D50-976E-4A74-949F-213C4B8F49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829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8CB5A6-46F1-4910-8E41-67928E21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030D-CBA1-407E-9247-D704538CE5E9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464FB4-54DA-4AC7-8762-BFFA54D51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B69CED-C8E8-4C31-92B1-2FBC445F3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0A9DA-46C3-48F5-8EE6-BF8A40224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245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0F7A1338-90A3-4DC4-8404-B7CEC2025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CA7CAE4-4E11-412E-A0D1-5E77C18D86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D7C47A90-D7F6-465E-9EAC-7D0DB2071F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684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8395A-4507-456B-8176-6232E4E2C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40DB41-C1B4-495A-956B-5C94B68C15ED}" type="datetimeFigureOut">
              <a:rPr lang="en-US"/>
              <a:pPr>
                <a:defRPr/>
              </a:pPr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4E6D1-E0AA-420F-A265-4195C8DED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837ED-B9AC-4187-8138-CD99773AD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6F8663-EE62-4B52-A070-DB3C9580FA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881438"/>
            <a:ext cx="8494713" cy="10779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200" b="1" dirty="0">
                <a:ea typeface="黑体" panose="02010609060101010101" pitchFamily="49" charset="-122"/>
              </a:rPr>
              <a:t>潜山市中医院副主任中医师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200" b="1" dirty="0">
                <a:ea typeface="黑体" panose="02010609060101010101" pitchFamily="49" charset="-122"/>
              </a:rPr>
              <a:t>全国基层名老中医药专家传承工作室指导专家</a:t>
            </a:r>
            <a:endParaRPr lang="en-US" altLang="zh-CN" sz="3200" b="1" dirty="0">
              <a:ea typeface="黑体" panose="02010609060101010101" pitchFamily="49" charset="-122"/>
            </a:endParaRPr>
          </a:p>
        </p:txBody>
      </p:sp>
      <p:sp>
        <p:nvSpPr>
          <p:cNvPr id="10245" name="Rectangle 5"/>
          <p:cNvSpPr txBox="1">
            <a:spLocks noChangeArrowheads="1"/>
          </p:cNvSpPr>
          <p:nvPr/>
        </p:nvSpPr>
        <p:spPr bwMode="auto">
          <a:xfrm>
            <a:off x="2212975" y="5562600"/>
            <a:ext cx="769937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 smtClean="0">
                <a:ea typeface="黑体" panose="02010609060101010101" pitchFamily="49" charset="-122"/>
              </a:rPr>
              <a:t>2022</a:t>
            </a:r>
            <a:r>
              <a:rPr lang="zh-CN" altLang="en-US" sz="3200" b="1" dirty="0" smtClean="0"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ea typeface="黑体" panose="02010609060101010101" pitchFamily="49" charset="-122"/>
              </a:rPr>
              <a:t>4</a:t>
            </a:r>
            <a:r>
              <a:rPr lang="zh-CN" altLang="en-US" sz="3200" b="1" dirty="0" smtClean="0">
                <a:ea typeface="黑体" panose="02010609060101010101" pitchFamily="49" charset="-122"/>
              </a:rPr>
              <a:t>月</a:t>
            </a:r>
            <a:r>
              <a:rPr lang="en-US" altLang="zh-CN" sz="3200" b="1" smtClean="0">
                <a:ea typeface="黑体" panose="02010609060101010101" pitchFamily="49" charset="-122"/>
              </a:rPr>
              <a:t>7</a:t>
            </a:r>
            <a:r>
              <a:rPr lang="zh-CN" altLang="en-US" sz="3200" b="1" smtClean="0">
                <a:ea typeface="黑体" panose="02010609060101010101" pitchFamily="49" charset="-122"/>
              </a:rPr>
              <a:t>日</a:t>
            </a:r>
            <a:endParaRPr lang="zh-CN" altLang="en-US" sz="3200" b="1" dirty="0">
              <a:ea typeface="黑体" panose="02010609060101010101" pitchFamily="49" charset="-122"/>
            </a:endParaRPr>
          </a:p>
        </p:txBody>
      </p:sp>
      <p:sp>
        <p:nvSpPr>
          <p:cNvPr id="10246" name="Rectangle 5"/>
          <p:cNvSpPr txBox="1">
            <a:spLocks noChangeArrowheads="1"/>
          </p:cNvSpPr>
          <p:nvPr/>
        </p:nvSpPr>
        <p:spPr bwMode="auto">
          <a:xfrm>
            <a:off x="2212975" y="4915467"/>
            <a:ext cx="7700963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3200" b="1" dirty="0">
                <a:ea typeface="黑体" panose="02010609060101010101" pitchFamily="49" charset="-122"/>
              </a:rPr>
              <a:t>韩仁贵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2422525" y="1534797"/>
            <a:ext cx="7489825" cy="18526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3600" kern="10" dirty="0">
                <a:solidFill>
                  <a:srgbClr val="FF00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急性气管炎辨证论治</a:t>
            </a:r>
          </a:p>
        </p:txBody>
      </p:sp>
    </p:spTree>
    <p:extLst>
      <p:ext uri="{BB962C8B-B14F-4D97-AF65-F5344CB8AC3E}">
        <p14:creationId xmlns:p14="http://schemas.microsoft.com/office/powerpoint/2010/main" val="34209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病案举例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案一   吕某某，女，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岁，学生，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1993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日诊。症见剧烈咳嗽，咳痰清稀一天，次日转为黄稠痰，咽痛口微干不欲饮，咳甚则恶心，苔薄白中微黄，脉浮数。曾服西药“克必清”“大力克”，两天诸症未见减轻。证属风寒袭肺，蕴而化热，肺失宣降之外感咳嗽，治当予以疏散宣肺，清热止咳之法，药处：麻黄、甘草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克，杏仁、桔梗、鱼腥草、一枝黄花、枇杷叶、大青叶各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克。连服而剂之后，咳嗽明显减轻，咽痛消失，原方去一枝黄花、枇杷叶，续服二剂而愈。</a:t>
            </a:r>
          </a:p>
        </p:txBody>
      </p:sp>
    </p:spTree>
    <p:extLst>
      <p:ext uri="{BB962C8B-B14F-4D97-AF65-F5344CB8AC3E}">
        <p14:creationId xmlns:p14="http://schemas.microsoft.com/office/powerpoint/2010/main" val="238656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病案举例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案二   芮某某，男，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岁，农民，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1988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日诊。夜路淋雨，被风寒所袭，当夜即恶寒，次日头痛，鼻塞流涕，继之则剧烈咳嗽，咯痰清稀，胸中板闷，口和不渴，苔薄白，脉浮紧，症属风寒外袭，肺气不宣之外感咳嗽（感冒继发急性支气管炎），治当疏风散寒，宣肺止咳，药处：麻黄、陈皮、川芎、甘草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克，桔梗、前胡、杏仁各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克，板兰根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克。服用二剂，咳嗽立止，诸症悉除。</a:t>
            </a:r>
          </a:p>
        </p:txBody>
      </p:sp>
    </p:spTree>
    <p:extLst>
      <p:ext uri="{BB962C8B-B14F-4D97-AF65-F5344CB8AC3E}">
        <p14:creationId xmlns:p14="http://schemas.microsoft.com/office/powerpoint/2010/main" val="2136325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按      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上述病案二则，均属外邪侵袭，肺气不宣之咳嗽。案一为风寒化热，案二乃风寒袭肺，治疗均用三拗宣肺汤加减，前者因有热象，故须加鱼腥草等以清热，后者只须宣肺止克。一寒一热症虽有异，然治疗基本方药相同，贵在灵活加减变通，故服之均获良效。</a:t>
            </a:r>
          </a:p>
        </p:txBody>
      </p:sp>
    </p:spTree>
    <p:extLst>
      <p:ext uri="{BB962C8B-B14F-4D97-AF65-F5344CB8AC3E}">
        <p14:creationId xmlns:p14="http://schemas.microsoft.com/office/powerpoint/2010/main" val="188041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标题 1"/>
          <p:cNvSpPr>
            <a:spLocks noGrp="1"/>
          </p:cNvSpPr>
          <p:nvPr>
            <p:ph type="title"/>
          </p:nvPr>
        </p:nvSpPr>
        <p:spPr>
          <a:xfrm>
            <a:off x="836613" y="908050"/>
            <a:ext cx="10515600" cy="1152525"/>
          </a:xfrm>
        </p:spPr>
        <p:txBody>
          <a:bodyPr/>
          <a:lstStyle/>
          <a:p>
            <a:r>
              <a:rPr lang="zh-CN" altLang="en-US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作业：</a:t>
            </a:r>
          </a:p>
        </p:txBody>
      </p:sp>
      <p:sp>
        <p:nvSpPr>
          <p:cNvPr id="151555" name="内容占位符 2"/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351338"/>
          </a:xfrm>
        </p:spPr>
        <p:txBody>
          <a:bodyPr/>
          <a:lstStyle/>
          <a:p>
            <a:r>
              <a:rPr lang="zh-CN" altLang="en-US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系统复习</a:t>
            </a:r>
            <a:r>
              <a:rPr lang="en-US" altLang="zh-CN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《</a:t>
            </a:r>
            <a:r>
              <a:rPr lang="zh-CN" altLang="en-US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咳嗽</a:t>
            </a:r>
            <a:r>
              <a:rPr lang="en-US" altLang="zh-CN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》</a:t>
            </a:r>
            <a:r>
              <a:rPr lang="zh-CN" altLang="en-US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的辨证论治和理法方药，并结合自身临证实践体会，以不少于三个病例，总结咳嗽治疗的要点。</a:t>
            </a:r>
            <a:endParaRPr lang="en-US" altLang="zh-CN" sz="3600" dirty="0">
              <a:latin typeface="全新硬笔行书简" panose="02010600040101010101" pitchFamily="2" charset="-122"/>
              <a:ea typeface="全新硬笔行书简" panose="02010600040101010101" pitchFamily="2" charset="-122"/>
            </a:endParaRPr>
          </a:p>
          <a:p>
            <a:r>
              <a:rPr lang="zh-CN" altLang="en-US" sz="3600" dirty="0">
                <a:latin typeface="全新硬笔行书简" panose="02010600040101010101" pitchFamily="2" charset="-122"/>
                <a:ea typeface="全新硬笔行书简" panose="02010600040101010101" pitchFamily="2" charset="-122"/>
              </a:rPr>
              <a:t>要求：可以查阅资料，但不可从网上照搬照抄，最好有实际病例分析。</a:t>
            </a:r>
          </a:p>
        </p:txBody>
      </p:sp>
    </p:spTree>
    <p:extLst>
      <p:ext uri="{BB962C8B-B14F-4D97-AF65-F5344CB8AC3E}">
        <p14:creationId xmlns:p14="http://schemas.microsoft.com/office/powerpoint/2010/main" val="3177779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7488" y="620688"/>
            <a:ext cx="10297144" cy="60151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03" name="WordArt 6"/>
          <p:cNvSpPr>
            <a:spLocks noChangeArrowheads="1" noChangeShapeType="1" noTextEdit="1"/>
          </p:cNvSpPr>
          <p:nvPr/>
        </p:nvSpPr>
        <p:spPr bwMode="auto">
          <a:xfrm>
            <a:off x="4079875" y="3629025"/>
            <a:ext cx="4967288" cy="28067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宋体" panose="02010600030101010101" pitchFamily="2" charset="-122"/>
              </a:rPr>
              <a:t>谢谢！</a:t>
            </a:r>
          </a:p>
        </p:txBody>
      </p:sp>
    </p:spTree>
    <p:extLst>
      <p:ext uri="{BB962C8B-B14F-4D97-AF65-F5344CB8AC3E}">
        <p14:creationId xmlns:p14="http://schemas.microsoft.com/office/powerpoint/2010/main" val="186781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10193" y="1172346"/>
            <a:ext cx="10128070" cy="4827859"/>
          </a:xfrm>
        </p:spPr>
        <p:txBody>
          <a:bodyPr/>
          <a:lstStyle/>
          <a:p>
            <a:pPr algn="just"/>
            <a:r>
              <a:rPr lang="zh-CN" altLang="en-US" dirty="0"/>
              <a:t>          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急性气管炎是一种常见的呼吸系统疾病，多由感染、物理、化学刺激或过敏引起，是气管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--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支气管占膜的急性炎症，常多见于冬春寒冷季节或气候突变之时，临床主要症状为咳嗽和咳痰。</a:t>
            </a:r>
          </a:p>
          <a:p>
            <a:pPr algn="just"/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本病属祖国医学“外感咳嗽”范畴，其病因病机主要表现为外邪侵袭肺卫，肺失宣降，肺气上逆而为咳嗽。临床治疗外感咳嗽多采用“宣通肺气，疏散外邪”的方法，因势利导，而不可早用收涩之剂，以免闭门留寇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178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实践治验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43513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本病的病机为外邪袭肺，肺气不宣，治疗当以宣肺镇咳为主，因而选用“三拗汤”为基础组成基本方，辩证加减，灵活运用，可获预期效果。</a:t>
            </a:r>
          </a:p>
        </p:txBody>
      </p:sp>
    </p:spTree>
    <p:extLst>
      <p:ext uri="{BB962C8B-B14F-4D97-AF65-F5344CB8AC3E}">
        <p14:creationId xmlns:p14="http://schemas.microsoft.com/office/powerpoint/2010/main" val="349794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实践治验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43513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〖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基本方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〗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三拗宣肺汤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麻黄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克，杏仁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克，桔梗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克，前胡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克，车前子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克，大青叶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克，甘草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克。</a:t>
            </a:r>
          </a:p>
        </p:txBody>
      </p:sp>
    </p:spTree>
    <p:extLst>
      <p:ext uri="{BB962C8B-B14F-4D97-AF65-F5344CB8AC3E}">
        <p14:creationId xmlns:p14="http://schemas.microsoft.com/office/powerpoint/2010/main" val="354672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实践治验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43513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〖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方义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〗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方中麻黄、杏仁、甘草即三拗汤，能解表宣肺而止咳；桔梗、前胡宣肺利咽，镇咳化痰；车前子虽为利水之品，但其镇咳化痰之功甚捷，大青叶虽无止咳祛痰之功效，然急性气管炎每多由病毒感冒而诱发，故选用此药乃取其抗病毒之功，亦可用板兰根代替之。诸药合用，共奏宣肺镇咳、抗病毒之功。</a:t>
            </a:r>
          </a:p>
        </p:txBody>
      </p:sp>
    </p:spTree>
    <p:extLst>
      <p:ext uri="{BB962C8B-B14F-4D97-AF65-F5344CB8AC3E}">
        <p14:creationId xmlns:p14="http://schemas.microsoft.com/office/powerpoint/2010/main" val="266283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实践治验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43513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〖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辨证加减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〗  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若外感风热或风寒化热（继发感染），症见身热口渴，咯痰黄稠者，可加鱼腥草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克，百蕊草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克以清肺热，而达清热解毒，抗菌消炎之功；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外感燥邪或肺热伤津，出现口咽干燥者，加枇杷叶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克，沙参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克以清肺润燥；咽痛可加一枝黄花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克，点地梅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克以清热利咽；</a:t>
            </a:r>
          </a:p>
        </p:txBody>
      </p:sp>
    </p:spTree>
    <p:extLst>
      <p:ext uri="{BB962C8B-B14F-4D97-AF65-F5344CB8AC3E}">
        <p14:creationId xmlns:p14="http://schemas.microsoft.com/office/powerpoint/2010/main" val="271796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实践治验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〖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辨证加减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〗  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邪滞经络而见胸痛可加平地木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克，虎杖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克以活络止痛且有镇咳作用；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若气痰交阻而致胸中胀闷、咯痰不爽则可加浙贝母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咳，全瓜蒌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克以宽胸化痰而利气；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若素体脾虚或挟湿症见痰多苔腻者应加法半夏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克，茯苓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克，陈皮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克以健脾燥湿化痰。</a:t>
            </a:r>
          </a:p>
        </p:txBody>
      </p:sp>
    </p:spTree>
    <p:extLst>
      <p:ext uri="{BB962C8B-B14F-4D97-AF65-F5344CB8AC3E}">
        <p14:creationId xmlns:p14="http://schemas.microsoft.com/office/powerpoint/2010/main" val="394494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临证备要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1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此方以治疗急性气管炎偏于外感风寒者为宜，如属外感风热则应与清热药并用，若有燥热之象则应与清肺润燥药为伍。总之，凡属急性气管炎亦即外感咳嗽，不论其为风寒型、风热型或秋燥型均可以三拗宣肺汤为主方，灵活加减运用，不可因麻黄性味辛温畏而不用。</a:t>
            </a:r>
          </a:p>
        </p:txBody>
      </p:sp>
    </p:spTree>
    <p:extLst>
      <p:ext uri="{BB962C8B-B14F-4D97-AF65-F5344CB8AC3E}">
        <p14:creationId xmlns:p14="http://schemas.microsoft.com/office/powerpoint/2010/main" val="277595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3892" y="86451"/>
            <a:ext cx="2427514" cy="706029"/>
          </a:xfrm>
        </p:spPr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临证备要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6578" y="1232762"/>
            <a:ext cx="10515600" cy="50548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 2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现代药理研究具有镇咳作用的中草药苦杏仁、款冬花、艾叶、虎杖、百部、川贝母、枇杷叶、平地木、甘草、半夏、旋复花、紫苑、前胡、桑白皮、马兜铃、知母、车前子、北沙参、百合、天冬、麦冬、仙灵脾、苏子、瓜蒌、夏枯草；以及具有祛痰作用的中草药桔梗、远志、艾叶、紫苑、半夏、制南星、前胡、南沙参、瓜蒌皮、牡蛎、甘草等可根据具体情况选择于基本方中加减应用。</a:t>
            </a:r>
          </a:p>
        </p:txBody>
      </p:sp>
    </p:spTree>
    <p:extLst>
      <p:ext uri="{BB962C8B-B14F-4D97-AF65-F5344CB8AC3E}">
        <p14:creationId xmlns:p14="http://schemas.microsoft.com/office/powerpoint/2010/main" val="2586220697"/>
      </p:ext>
    </p:extLst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B32A78C9-60F9-4B66-AD86-E358B6048D5C}" vid="{05C1087E-4193-42F6-AB06-D639CE653DF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27</TotalTime>
  <Words>1323</Words>
  <Application>Microsoft Office PowerPoint</Application>
  <PresentationFormat>宽屏</PresentationFormat>
  <Paragraphs>48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等线</vt:lpstr>
      <vt:lpstr>等线 Light</vt:lpstr>
      <vt:lpstr>方正魏碑简体</vt:lpstr>
      <vt:lpstr>黑体</vt:lpstr>
      <vt:lpstr>全新硬笔行书简</vt:lpstr>
      <vt:lpstr>宋体</vt:lpstr>
      <vt:lpstr>Arial</vt:lpstr>
      <vt:lpstr>Calibri</vt:lpstr>
      <vt:lpstr>Calibri Light</vt:lpstr>
      <vt:lpstr>主题1</vt:lpstr>
      <vt:lpstr>PowerPoint 演示文稿</vt:lpstr>
      <vt:lpstr>PowerPoint 演示文稿</vt:lpstr>
      <vt:lpstr>实践治验</vt:lpstr>
      <vt:lpstr>实践治验</vt:lpstr>
      <vt:lpstr>实践治验</vt:lpstr>
      <vt:lpstr>实践治验</vt:lpstr>
      <vt:lpstr>实践治验</vt:lpstr>
      <vt:lpstr>临证备要</vt:lpstr>
      <vt:lpstr>临证备要</vt:lpstr>
      <vt:lpstr>病案举例</vt:lpstr>
      <vt:lpstr>病案举例</vt:lpstr>
      <vt:lpstr>按      语</vt:lpstr>
      <vt:lpstr>作业：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韩仁贵</dc:creator>
  <cp:lastModifiedBy>韩仁贵</cp:lastModifiedBy>
  <cp:revision>6</cp:revision>
  <dcterms:created xsi:type="dcterms:W3CDTF">2022-04-03T12:51:28Z</dcterms:created>
  <dcterms:modified xsi:type="dcterms:W3CDTF">2022-04-07T12:09:24Z</dcterms:modified>
</cp:coreProperties>
</file>